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0EB5-5CD4-42DD-8FF6-E46BBDDBFB7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9A9E-F2D2-4F8A-8E4C-17AF2C6C3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4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75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5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4227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9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57517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8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9A9E-F2D2-4F8A-8E4C-17AF2C6C39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D1041E-B72E-4DCA-A225-08C501BEEB1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B7E05C-25A2-4986-BE8F-77DC0A0A6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Jobs for students with disabilities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practical step by step guide for educators</a:t>
            </a:r>
          </a:p>
          <a:p>
            <a:endParaRPr lang="en-US" dirty="0"/>
          </a:p>
        </p:txBody>
      </p:sp>
      <p:pic>
        <p:nvPicPr>
          <p:cNvPr id="1026" name="Picture 2" descr="C:\Users\KRenaud\Documents\Office\CEA LOGO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662059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Friends, family, neighbors</a:t>
            </a:r>
          </a:p>
          <a:p>
            <a:r>
              <a:rPr lang="en-US" dirty="0" smtClean="0"/>
              <a:t>School staff, teachers, administrators, other school staff</a:t>
            </a:r>
          </a:p>
          <a:p>
            <a:r>
              <a:rPr lang="en-US" dirty="0" smtClean="0"/>
              <a:t>Places in students’ community </a:t>
            </a:r>
          </a:p>
          <a:p>
            <a:r>
              <a:rPr lang="en-US" dirty="0" smtClean="0"/>
              <a:t>Frequent places they like to eat, shop, recreate…</a:t>
            </a:r>
          </a:p>
          <a:p>
            <a:r>
              <a:rPr lang="en-US" dirty="0" smtClean="0"/>
              <a:t>What are the possibilities in preferred settings?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56" y="4343400"/>
            <a:ext cx="436649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3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Search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O*NET</a:t>
            </a:r>
          </a:p>
          <a:p>
            <a:r>
              <a:rPr lang="en-US" dirty="0" smtClean="0"/>
              <a:t>CEA</a:t>
            </a:r>
          </a:p>
          <a:p>
            <a:pPr lvl="1"/>
            <a:r>
              <a:rPr lang="en-US" dirty="0" smtClean="0"/>
              <a:t>Job Opportunity Board</a:t>
            </a:r>
          </a:p>
          <a:p>
            <a:r>
              <a:rPr lang="en-US" dirty="0" smtClean="0"/>
              <a:t>DLT website</a:t>
            </a:r>
          </a:p>
          <a:p>
            <a:pPr lvl="1"/>
            <a:r>
              <a:rPr lang="en-US" dirty="0" err="1" smtClean="0"/>
              <a:t>EmployRI</a:t>
            </a:r>
            <a:endParaRPr lang="en-US" dirty="0" smtClean="0"/>
          </a:p>
          <a:p>
            <a:pPr lvl="1"/>
            <a:r>
              <a:rPr lang="en-US" dirty="0" smtClean="0"/>
              <a:t>Youth Portal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For </a:t>
            </a:r>
            <a:r>
              <a:rPr lang="en-US" dirty="0"/>
              <a:t>experiential learning </a:t>
            </a:r>
            <a:r>
              <a:rPr lang="en-US" dirty="0" smtClean="0"/>
              <a:t>look into Exchange City 2.0 by Education in Action.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Assist students develop questions about careers, occupations, jobs they’re interested in exploring …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33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sz="2700" dirty="0" smtClean="0"/>
              <a:t>The most powerful thing we can do to change our lives is to change the way we think”</a:t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	- </a:t>
            </a:r>
            <a:r>
              <a:rPr lang="en-US" sz="1800" dirty="0" smtClean="0"/>
              <a:t>William James</a:t>
            </a:r>
            <a:endParaRPr lang="en-US" sz="1800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709558" cy="50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“30 </a:t>
            </a:r>
            <a:r>
              <a:rPr lang="en-US" sz="1800" dirty="0"/>
              <a:t>Ways to shine as an Employee”</a:t>
            </a:r>
            <a:br>
              <a:rPr lang="en-US" sz="1800" dirty="0"/>
            </a:br>
            <a:r>
              <a:rPr lang="en-US" sz="1800" dirty="0" smtClean="0"/>
              <a:t>Denise </a:t>
            </a:r>
            <a:r>
              <a:rPr lang="en-US" sz="1800" dirty="0" err="1" smtClean="0"/>
              <a:t>Bissonette</a:t>
            </a:r>
            <a:endParaRPr lang="en-US" sz="1800" dirty="0" smtClean="0"/>
          </a:p>
          <a:p>
            <a:r>
              <a:rPr lang="en-US" sz="1800" dirty="0" smtClean="0"/>
              <a:t>“The Damn Good Resume Writing Guide”</a:t>
            </a:r>
          </a:p>
          <a:p>
            <a:pPr marL="365760" lvl="1" indent="0">
              <a:buNone/>
            </a:pPr>
            <a:r>
              <a:rPr lang="en-US" sz="1500" dirty="0" smtClean="0"/>
              <a:t>Yana Parker</a:t>
            </a:r>
          </a:p>
          <a:p>
            <a:r>
              <a:rPr lang="en-US" sz="1800" dirty="0" smtClean="0"/>
              <a:t>“6 Easy Steps to Meaningful employment”</a:t>
            </a:r>
          </a:p>
          <a:p>
            <a:pPr marL="0" indent="0">
              <a:buNone/>
            </a:pPr>
            <a:r>
              <a:rPr lang="en-US" sz="1800" dirty="0" smtClean="0"/>
              <a:t>      Center for Excellence and Advocacy</a:t>
            </a:r>
          </a:p>
          <a:p>
            <a:r>
              <a:rPr lang="en-US" sz="1800" dirty="0" smtClean="0"/>
              <a:t>Create your own elevator pitch at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87" y="3581400"/>
            <a:ext cx="1905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87" y="3733800"/>
            <a:ext cx="1905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65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 flipV="1">
            <a:off x="3069527" y="3376993"/>
            <a:ext cx="6309360" cy="1040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64795"/>
            <a:ext cx="2041398" cy="4956048"/>
          </a:xfrm>
        </p:spPr>
        <p:txBody>
          <a:bodyPr>
            <a:noAutofit/>
          </a:bodyPr>
          <a:lstStyle/>
          <a:p>
            <a:r>
              <a:rPr lang="en-US" sz="2000" dirty="0" smtClean="0"/>
              <a:t>“Every job is a self-portrait of the person who did it.  Autograph your work with excellence.”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Anonymous 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1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meaningful employment?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/>
          <a:lstStyle/>
          <a:p>
            <a:r>
              <a:rPr lang="en-US" dirty="0" smtClean="0"/>
              <a:t>Self-Discovery</a:t>
            </a:r>
          </a:p>
          <a:p>
            <a:pPr lvl="1"/>
            <a:r>
              <a:rPr lang="en-US" dirty="0" smtClean="0"/>
              <a:t>Know self</a:t>
            </a:r>
          </a:p>
          <a:p>
            <a:pPr lvl="1"/>
            <a:r>
              <a:rPr lang="en-US" dirty="0" smtClean="0"/>
              <a:t>Know strengths</a:t>
            </a:r>
          </a:p>
          <a:p>
            <a:pPr lvl="1"/>
            <a:r>
              <a:rPr lang="en-US" dirty="0" smtClean="0"/>
              <a:t>Know who can help you plan your career, occupation ,job</a:t>
            </a:r>
          </a:p>
          <a:p>
            <a:pPr lvl="1"/>
            <a:r>
              <a:rPr lang="en-US" dirty="0" smtClean="0"/>
              <a:t>Create a Personal Action Plan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34994"/>
            <a:ext cx="4191000" cy="27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112" y="65532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“6 Easy Steps to Identify Meaningful Employment”- CEA Resource upload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842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/>
              <a:t>How can students market themselves?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/>
          <a:lstStyle/>
          <a:p>
            <a:r>
              <a:rPr lang="en-US" dirty="0" smtClean="0"/>
              <a:t>Personal Branding</a:t>
            </a:r>
          </a:p>
          <a:p>
            <a:pPr lvl="1"/>
            <a:r>
              <a:rPr lang="en-US" dirty="0" smtClean="0"/>
              <a:t>Create a 30 second Elevator Pitch</a:t>
            </a:r>
          </a:p>
          <a:p>
            <a:pPr lvl="1"/>
            <a:r>
              <a:rPr lang="en-US" dirty="0" smtClean="0"/>
              <a:t>Personalized Business Cards with contact information</a:t>
            </a:r>
          </a:p>
          <a:p>
            <a:pPr lvl="1"/>
            <a:r>
              <a:rPr lang="en-US" dirty="0" smtClean="0"/>
              <a:t>Choose a Functional, Visual, or Chronological Resume*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15885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248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*Source: The Best Damn Good Resume Guide: “A crash Course in  Resume Writing”- Yana Parker Ten Speed Press Berkley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396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schools prepare students for careers, occupations, jobs?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workplace culture</a:t>
            </a:r>
          </a:p>
          <a:p>
            <a:r>
              <a:rPr lang="en-US" dirty="0" smtClean="0"/>
              <a:t>Meeting new people</a:t>
            </a:r>
          </a:p>
          <a:p>
            <a:r>
              <a:rPr lang="en-US" dirty="0" smtClean="0"/>
              <a:t>Satisfy employer expectations</a:t>
            </a:r>
          </a:p>
          <a:p>
            <a:r>
              <a:rPr lang="en-US" dirty="0" smtClean="0"/>
              <a:t>Student adding value to the workforce.</a:t>
            </a:r>
          </a:p>
          <a:p>
            <a:r>
              <a:rPr lang="en-US" dirty="0" smtClean="0"/>
              <a:t>College or continuing education track support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07" y="3810001"/>
            <a:ext cx="3731393" cy="26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40561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“ 30 Ways to Shine as a New Employee”- Denise </a:t>
            </a:r>
            <a:r>
              <a:rPr lang="en-US" sz="1400" dirty="0" err="1" smtClean="0"/>
              <a:t>Bissonnette</a:t>
            </a:r>
            <a:r>
              <a:rPr lang="en-US" sz="1400" dirty="0" smtClean="0"/>
              <a:t> Milt Wright &amp;Associates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978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begin the job search…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Job Search Plan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57438"/>
            <a:ext cx="50863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7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Search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 generated…</a:t>
            </a:r>
          </a:p>
          <a:p>
            <a:pPr marL="365760" lvl="1" indent="0">
              <a:buNone/>
            </a:pPr>
            <a:r>
              <a:rPr lang="en-US" dirty="0" smtClean="0"/>
              <a:t>Actively involved in exploring </a:t>
            </a:r>
          </a:p>
          <a:p>
            <a:pPr marL="365760" lvl="1" indent="0">
              <a:buNone/>
            </a:pPr>
            <a:r>
              <a:rPr lang="en-US" dirty="0" smtClean="0"/>
              <a:t>and searching for jobs in their </a:t>
            </a:r>
          </a:p>
          <a:p>
            <a:pPr marL="365760" lvl="1" indent="0">
              <a:buNone/>
            </a:pPr>
            <a:r>
              <a:rPr lang="en-US" dirty="0" smtClean="0"/>
              <a:t>communities.</a:t>
            </a:r>
          </a:p>
          <a:p>
            <a:pPr marL="36576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Student to find interesting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job postings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Bring in application forms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On-line practice with web based applications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Student to talk to family and friends for job ideas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Make a list of questions to ask an employer on interview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91" y="36095"/>
            <a:ext cx="3121972" cy="468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1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 #1  </a:t>
            </a:r>
            <a:r>
              <a:rPr lang="en-US" dirty="0" smtClean="0"/>
              <a:t>Way to get exposure to find jobs.</a:t>
            </a:r>
          </a:p>
          <a:p>
            <a:pPr marL="0" indent="0">
              <a:buNone/>
            </a:pPr>
            <a:r>
              <a:rPr lang="en-US" dirty="0" smtClean="0"/>
              <a:t>			Networking…</a:t>
            </a:r>
          </a:p>
          <a:p>
            <a:r>
              <a:rPr lang="en-US" dirty="0" smtClean="0"/>
              <a:t>What is it really?</a:t>
            </a:r>
          </a:p>
          <a:p>
            <a:pPr lvl="1"/>
            <a:r>
              <a:rPr lang="en-US" dirty="0" smtClean="0"/>
              <a:t> Building mutually beneficial relationships</a:t>
            </a:r>
          </a:p>
          <a:p>
            <a:pPr lvl="1"/>
            <a:r>
              <a:rPr lang="en-US" sz="3700" dirty="0" smtClean="0"/>
              <a:t>Gaining visibility</a:t>
            </a:r>
          </a:p>
          <a:p>
            <a:pPr lvl="1"/>
            <a:r>
              <a:rPr lang="en-US" sz="2400" dirty="0" smtClean="0"/>
              <a:t>Information gathering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3700" dirty="0" smtClean="0"/>
          </a:p>
          <a:p>
            <a:pPr lvl="1"/>
            <a:endParaRPr lang="en-US" sz="37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92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Increases credibility</a:t>
            </a:r>
          </a:p>
          <a:p>
            <a:r>
              <a:rPr lang="en-US" dirty="0" smtClean="0"/>
              <a:t>Capitalizes on relationships</a:t>
            </a:r>
          </a:p>
          <a:p>
            <a:r>
              <a:rPr lang="en-US" dirty="0" smtClean="0"/>
              <a:t>Direct line to those who hire</a:t>
            </a:r>
          </a:p>
          <a:p>
            <a:r>
              <a:rPr lang="en-US" dirty="0" smtClean="0"/>
              <a:t>Increases understanding and support</a:t>
            </a:r>
          </a:p>
          <a:p>
            <a:r>
              <a:rPr lang="en-US" dirty="0" smtClean="0"/>
              <a:t>Head start on competition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88" y="3886200"/>
            <a:ext cx="4572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142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509</TotalTime>
  <Words>415</Words>
  <Application>Microsoft Office PowerPoint</Application>
  <PresentationFormat>On-screen Show (4:3)</PresentationFormat>
  <Paragraphs>109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Finding Jobs for students with disabilities  </vt:lpstr>
      <vt:lpstr>PowerPoint Presentation</vt:lpstr>
      <vt:lpstr>What is meaningful employment?</vt:lpstr>
      <vt:lpstr>How can students market themselves?</vt:lpstr>
      <vt:lpstr>How can schools prepare students for careers, occupations, jobs?</vt:lpstr>
      <vt:lpstr>Let’s begin the job search…</vt:lpstr>
      <vt:lpstr>Job Search plan</vt:lpstr>
      <vt:lpstr>Building  Networks</vt:lpstr>
      <vt:lpstr>Networking works</vt:lpstr>
      <vt:lpstr>Student Networks</vt:lpstr>
      <vt:lpstr>Job Search Strategies</vt:lpstr>
      <vt:lpstr>“The most powerful thing we can do to change our lives is to change the way we think”   - William James</vt:lpstr>
      <vt:lpstr>Resources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Jobs for students with disabilities</dc:title>
  <dc:creator>Ken Renaud</dc:creator>
  <cp:lastModifiedBy>Jillian Grossguth</cp:lastModifiedBy>
  <cp:revision>39</cp:revision>
  <cp:lastPrinted>2014-10-23T16:14:07Z</cp:lastPrinted>
  <dcterms:created xsi:type="dcterms:W3CDTF">2014-10-20T19:01:18Z</dcterms:created>
  <dcterms:modified xsi:type="dcterms:W3CDTF">2014-10-24T14:44:38Z</dcterms:modified>
</cp:coreProperties>
</file>